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A2F2-D8A8-4A7E-A5D1-9688EC51A1A0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4813-18EE-4338-A38C-F7484DFBA7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A2F2-D8A8-4A7E-A5D1-9688EC51A1A0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4813-18EE-4338-A38C-F7484DFBA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A2F2-D8A8-4A7E-A5D1-9688EC51A1A0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4813-18EE-4338-A38C-F7484DFBA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A2F2-D8A8-4A7E-A5D1-9688EC51A1A0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4813-18EE-4338-A38C-F7484DFBA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A2F2-D8A8-4A7E-A5D1-9688EC51A1A0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4813-18EE-4338-A38C-F7484DFBA7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A2F2-D8A8-4A7E-A5D1-9688EC51A1A0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4813-18EE-4338-A38C-F7484DFBA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A2F2-D8A8-4A7E-A5D1-9688EC51A1A0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4813-18EE-4338-A38C-F7484DFBA7F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A2F2-D8A8-4A7E-A5D1-9688EC51A1A0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4813-18EE-4338-A38C-F7484DFBA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A2F2-D8A8-4A7E-A5D1-9688EC51A1A0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4813-18EE-4338-A38C-F7484DFBA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A2F2-D8A8-4A7E-A5D1-9688EC51A1A0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4813-18EE-4338-A38C-F7484DFBA7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A2F2-D8A8-4A7E-A5D1-9688EC51A1A0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4813-18EE-4338-A38C-F7484DFBA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6C7A2F2-D8A8-4A7E-A5D1-9688EC51A1A0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2754813-18EE-4338-A38C-F7484DFBA7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62000" y="1988840"/>
            <a:ext cx="7543800" cy="2735560"/>
          </a:xfrm>
        </p:spPr>
        <p:txBody>
          <a:bodyPr/>
          <a:lstStyle/>
          <a:p>
            <a:r>
              <a:rPr lang="en-US" sz="4400" dirty="0" smtClean="0"/>
              <a:t>Suicide mission to Red Planet</a:t>
            </a:r>
            <a:endParaRPr lang="en-US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6400800" cy="175260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latin typeface="Aharoni" pitchFamily="2" charset="-79"/>
                <a:cs typeface="Aharoni" pitchFamily="2" charset="-79"/>
              </a:rPr>
              <a:t>2023</a:t>
            </a:r>
            <a:endParaRPr lang="en-US" sz="9600" b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646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pic>
        <p:nvPicPr>
          <p:cNvPr id="2050" name="Picture 2" descr="C:\Program Files (x86)\Microsoft Office\MEDIA\CAGCAT10\j030125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5201429" cy="445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73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879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In 2011 NASA began the creation of the first plans</a:t>
            </a:r>
            <a:r>
              <a:rPr lang="en-US" sz="2800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6872"/>
            <a:ext cx="6209854" cy="313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73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663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/>
              <a:t>Crowdsourced</a:t>
            </a:r>
            <a:r>
              <a:rPr lang="en-US" sz="4400" dirty="0" smtClean="0"/>
              <a:t> selection of first four astronauts. </a:t>
            </a:r>
            <a:endParaRPr lang="en-US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69023"/>
            <a:ext cx="6048672" cy="30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27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754380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Production of the first Mars communication satellite.</a:t>
            </a:r>
            <a:endParaRPr lang="en-US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48879"/>
            <a:ext cx="6264696" cy="29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28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943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dirty="0" smtClean="0"/>
              <a:t>Supply mission launched to Mars.</a:t>
            </a:r>
            <a:endParaRPr lang="en-US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1862408"/>
            <a:ext cx="6650723" cy="34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2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2018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0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Rover lands on Mars </a:t>
            </a:r>
            <a:endParaRPr lang="en-US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740352" cy="39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5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Habitable settlement created</a:t>
            </a:r>
            <a:endParaRPr lang="en-US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668344" cy="398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92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2022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9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Liftoff to the Mars </a:t>
            </a:r>
            <a:endParaRPr lang="en-US" sz="4800" dirty="0"/>
          </a:p>
        </p:txBody>
      </p:sp>
      <p:pic>
        <p:nvPicPr>
          <p:cNvPr id="1026" name="Picture 2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70" y="1700808"/>
            <a:ext cx="280680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012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2023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870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Landing on the Mars.</a:t>
            </a:r>
            <a:endParaRPr lang="en-US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28800"/>
            <a:ext cx="4608512" cy="437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06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82</TotalTime>
  <Words>65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Suicide mission to Red Planet</vt:lpstr>
      <vt:lpstr>2011</vt:lpstr>
      <vt:lpstr>2013</vt:lpstr>
      <vt:lpstr>2014</vt:lpstr>
      <vt:lpstr>2016</vt:lpstr>
      <vt:lpstr>2018</vt:lpstr>
      <vt:lpstr>2021</vt:lpstr>
      <vt:lpstr>2022</vt:lpstr>
      <vt:lpstr>2023</vt:lpstr>
      <vt:lpstr>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Suicide mission to Red Planet</dc:title>
  <dc:creator>1</dc:creator>
  <cp:lastModifiedBy>1</cp:lastModifiedBy>
  <cp:revision>8</cp:revision>
  <dcterms:created xsi:type="dcterms:W3CDTF">2013-02-24T03:51:01Z</dcterms:created>
  <dcterms:modified xsi:type="dcterms:W3CDTF">2013-02-24T07:27:12Z</dcterms:modified>
</cp:coreProperties>
</file>